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6" r:id="rId5"/>
    <p:sldId id="259" r:id="rId6"/>
    <p:sldId id="260" r:id="rId7"/>
    <p:sldId id="261" r:id="rId8"/>
    <p:sldId id="29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584175"/>
          </a:xfrm>
        </p:spPr>
        <p:txBody>
          <a:bodyPr/>
          <a:lstStyle/>
          <a:p>
            <a:r>
              <a:rPr lang="kk-KZ" b="1" dirty="0"/>
              <a:t>Лекция 12. </a:t>
            </a:r>
            <a:r>
              <a:rPr lang="ru-RU" b="1" dirty="0"/>
              <a:t>Внимание и действие</a:t>
            </a:r>
          </a:p>
        </p:txBody>
      </p:sp>
      <p:pic>
        <p:nvPicPr>
          <p:cNvPr id="1026" name="Picture 2" descr="C:\Users\moi\Desktop\УМКД2018\Психология памяти и внимания\УМКД Психология памяти и внимания\память\imgpreview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181224"/>
            <a:ext cx="6048672" cy="4128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319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r>
              <a:rPr lang="ru-RU" dirty="0" smtClean="0"/>
              <a:t>Внимание </a:t>
            </a:r>
            <a:r>
              <a:rPr lang="ru-RU" dirty="0"/>
              <a:t>как перцептивное действие. Внимание и моторное действие. </a:t>
            </a:r>
            <a:endParaRPr lang="ru-RU" dirty="0" smtClean="0"/>
          </a:p>
          <a:p>
            <a:r>
              <a:rPr lang="ru-RU" dirty="0" smtClean="0"/>
              <a:t>Внимание </a:t>
            </a:r>
            <a:r>
              <a:rPr lang="ru-RU" dirty="0"/>
              <a:t>как управление.</a:t>
            </a:r>
          </a:p>
        </p:txBody>
      </p:sp>
    </p:spTree>
    <p:extLst>
      <p:ext uri="{BB962C8B-B14F-4D97-AF65-F5344CB8AC3E}">
        <p14:creationId xmlns:p14="http://schemas.microsoft.com/office/powerpoint/2010/main" val="226380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Центральным понятием подхода У. </a:t>
            </a:r>
            <a:r>
              <a:rPr lang="ru-RU" dirty="0" err="1"/>
              <a:t>Найссера</a:t>
            </a:r>
            <a:r>
              <a:rPr lang="ru-RU" dirty="0"/>
              <a:t> стало представление о схемах или внутренних когнитивных структурах, участвующих в переработке входной стимуляции, предвосхищении и поиске необхо­димой информации в окружающей среде. </a:t>
            </a:r>
            <a:endParaRPr lang="ru-RU" dirty="0" smtClean="0"/>
          </a:p>
          <a:p>
            <a:r>
              <a:rPr lang="ru-RU" dirty="0" smtClean="0"/>
              <a:t>У</a:t>
            </a:r>
            <a:r>
              <a:rPr lang="ru-RU" dirty="0"/>
              <a:t>. </a:t>
            </a:r>
            <a:r>
              <a:rPr lang="ru-RU" dirty="0" err="1"/>
              <a:t>Найссер</a:t>
            </a:r>
            <a:r>
              <a:rPr lang="ru-RU" dirty="0"/>
              <a:t> пишет</a:t>
            </a:r>
            <a:r>
              <a:rPr lang="ru-RU" dirty="0" smtClean="0"/>
              <a:t>: </a:t>
            </a:r>
          </a:p>
          <a:p>
            <a:r>
              <a:rPr lang="ru-RU" i="1" dirty="0" smtClean="0"/>
              <a:t>"</a:t>
            </a:r>
            <a:r>
              <a:rPr lang="ru-RU" i="1" dirty="0"/>
              <a:t>По моему мнению, важнейшими для зрения когнитив­ными структурами являются предвосхищающие схемы, подготавливающие индивида к принятию информации строго определенного, а не любого вида и, таким образом, управляющие зрительной активностью. Поскольку мы спо­собны видеть только то, что умеем находить глазами, именно эти схемы (вместе с доступной в данный момент информаци­ей) определяют, что будет воспринято.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352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264696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/>
              <a:t>Восприятие, дейст­вительно,— конструктивный процесс, однако конструирует­ся отнюдь не умственный образ, возникающий в сознании, где им восхищается некий внутренний человек. </a:t>
            </a:r>
            <a:endParaRPr lang="ru-RU" i="1" dirty="0" smtClean="0"/>
          </a:p>
          <a:p>
            <a:r>
              <a:rPr lang="ru-RU" i="1" dirty="0" smtClean="0"/>
              <a:t>В </a:t>
            </a:r>
            <a:r>
              <a:rPr lang="ru-RU" i="1" dirty="0"/>
              <a:t>каждый момент воспринимающим конструируются предвосхищения некоторой информации, делающие возможным для него принятие ее, когда она оказывается доступной. </a:t>
            </a:r>
            <a:endParaRPr lang="ru-RU" i="1" dirty="0" smtClean="0"/>
          </a:p>
          <a:p>
            <a:r>
              <a:rPr lang="ru-RU" i="1" dirty="0" smtClean="0"/>
              <a:t>Чтобы </a:t>
            </a:r>
            <a:r>
              <a:rPr lang="ru-RU" i="1" dirty="0"/>
              <a:t>сде­лать эту информацию доступной, ему часто приходится ак­тивно исследовать оптический поток, двигая глазами, голо­вой или всем телом. Эта исследовательская активность на­правляется все теми же предвосхищающими схемами, пред­ставляющими собой своего рода планы для перцептивных действий, также как и готовность к выделению оптических структур некоторых видов. Результат обследования окруже­ния — выделенная информация — модифицирует исходную схему. Будучи таким образом модифицированной, она на­правляет дальнейшее обследование и оказывается готовой для дополнительной информации" (</a:t>
            </a:r>
            <a:r>
              <a:rPr lang="ru-RU" i="1" dirty="0" err="1"/>
              <a:t>Найссер</a:t>
            </a:r>
            <a:r>
              <a:rPr lang="ru-RU" i="1" dirty="0"/>
              <a:t>, 1981, с. 42).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87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Описанный процесс автор называет перцептивным циклом и пред­ставляет его в виде модели, показанной на рис. </a:t>
            </a:r>
          </a:p>
        </p:txBody>
      </p:sp>
      <p:pic>
        <p:nvPicPr>
          <p:cNvPr id="2050" name="Picture 2" descr="C:\Users\moi\Desktop\6658_html_1238fb19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556792"/>
            <a:ext cx="5544616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639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Отбор и селективное использование информации обусловлены не существованием каких-то пределов внутри схемы, а назначением и спецификой ее структуры, сложившейся по ходу научения или в процессе неоднократного выполнения определенного круга задач. </a:t>
            </a:r>
            <a:endParaRPr lang="ru-RU" dirty="0" smtClean="0"/>
          </a:p>
          <a:p>
            <a:r>
              <a:rPr lang="ru-RU" dirty="0" smtClean="0"/>
              <a:t>Отсюда </a:t>
            </a:r>
            <a:r>
              <a:rPr lang="ru-RU" dirty="0"/>
              <a:t>следует, что никаких особых механизмов селекции не сущест­вует вообще, а трудности одновременного выполнения двух деятельностей могут быть, при условии отсутствия периферической ин­терференции, преодолены путем упражнения.</a:t>
            </a:r>
          </a:p>
        </p:txBody>
      </p:sp>
    </p:spTree>
    <p:extLst>
      <p:ext uri="{BB962C8B-B14F-4D97-AF65-F5344CB8AC3E}">
        <p14:creationId xmlns:p14="http://schemas.microsoft.com/office/powerpoint/2010/main" val="355495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С целью эмпирической проверки основных положений этой гипоте­зы был проведен ряд экспериментов по методике селективного смотрения, аналогичной бинауральному прослушиванию, в которых предъявляли два движущихся изображения, наложенных друг на друга (</a:t>
            </a:r>
            <a:r>
              <a:rPr lang="ru-RU" dirty="0" err="1"/>
              <a:t>Найссер</a:t>
            </a:r>
            <a:r>
              <a:rPr lang="ru-RU" dirty="0"/>
              <a:t>, 1981; </a:t>
            </a:r>
            <a:r>
              <a:rPr lang="ru-RU" dirty="0" err="1"/>
              <a:t>Neisser</a:t>
            </a:r>
            <a:r>
              <a:rPr lang="ru-RU" dirty="0"/>
              <a:t>, </a:t>
            </a:r>
            <a:r>
              <a:rPr lang="ru-RU" dirty="0" err="1"/>
              <a:t>Becklen</a:t>
            </a:r>
            <a:r>
              <a:rPr lang="ru-RU" dirty="0"/>
              <a:t>, 1975; </a:t>
            </a:r>
            <a:r>
              <a:rPr lang="ru-RU" dirty="0" err="1"/>
              <a:t>Neisser</a:t>
            </a:r>
            <a:r>
              <a:rPr lang="ru-RU" dirty="0"/>
              <a:t>, 1979). </a:t>
            </a:r>
            <a:endParaRPr lang="ru-RU" dirty="0" smtClean="0"/>
          </a:p>
          <a:p>
            <a:r>
              <a:rPr lang="ru-RU" dirty="0" smtClean="0"/>
              <a:t>У</a:t>
            </a:r>
            <a:r>
              <a:rPr lang="ru-RU" dirty="0"/>
              <a:t>. </a:t>
            </a:r>
            <a:r>
              <a:rPr lang="ru-RU" dirty="0" err="1"/>
              <a:t>Найссер</a:t>
            </a:r>
            <a:r>
              <a:rPr lang="ru-RU" dirty="0"/>
              <a:t> подчеркивает необычность этой ситуации. Действительно, ни в видо­вом, ни в индивидуальном опыте животных и человека зрительная за­дача такого типа никогда не встречалась. </a:t>
            </a:r>
            <a:endParaRPr lang="ru-RU" dirty="0" smtClean="0"/>
          </a:p>
          <a:p>
            <a:r>
              <a:rPr lang="ru-RU" dirty="0" smtClean="0"/>
              <a:t>Специальный </a:t>
            </a:r>
            <a:r>
              <a:rPr lang="ru-RU" dirty="0"/>
              <a:t>механизм фильтрации релевантной стимуляции для такого условия не мог быть создан в процессе эволюции или индивидуального научения. </a:t>
            </a:r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теория фильтра верна, то решение задачи зрительного вос­приятия одного из этих изображений оказалось бы невозможным или крайне затруднительным.</a:t>
            </a:r>
          </a:p>
        </p:txBody>
      </p:sp>
    </p:spTree>
    <p:extLst>
      <p:ext uri="{BB962C8B-B14F-4D97-AF65-F5344CB8AC3E}">
        <p14:creationId xmlns:p14="http://schemas.microsoft.com/office/powerpoint/2010/main" val="284314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oi\Desktop\img1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8640"/>
            <a:ext cx="9144000" cy="5937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019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453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Лекция 12. Внимание и действие</vt:lpstr>
      <vt:lpstr>ВОПРОСЫ:</vt:lpstr>
      <vt:lpstr>Презентация PowerPoint</vt:lpstr>
      <vt:lpstr>Презентация PowerPoint</vt:lpstr>
      <vt:lpstr>Описанный процесс автор называет перцептивным циклом и пред­ставляет его в виде модели, показанной на рис.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12. Внимание и действие</dc:title>
  <dc:creator>moi</dc:creator>
  <cp:lastModifiedBy>moi</cp:lastModifiedBy>
  <cp:revision>46</cp:revision>
  <dcterms:created xsi:type="dcterms:W3CDTF">2017-11-18T19:32:23Z</dcterms:created>
  <dcterms:modified xsi:type="dcterms:W3CDTF">2017-11-25T17:32:30Z</dcterms:modified>
</cp:coreProperties>
</file>